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61" r:id="rId5"/>
    <p:sldId id="257" r:id="rId6"/>
    <p:sldId id="269" r:id="rId7"/>
    <p:sldId id="262" r:id="rId8"/>
    <p:sldId id="270" r:id="rId9"/>
    <p:sldId id="271" r:id="rId10"/>
    <p:sldId id="272" r:id="rId11"/>
    <p:sldId id="281" r:id="rId12"/>
    <p:sldId id="283" r:id="rId13"/>
    <p:sldId id="285" r:id="rId14"/>
    <p:sldId id="284" r:id="rId15"/>
    <p:sldId id="282" r:id="rId16"/>
    <p:sldId id="287" r:id="rId17"/>
    <p:sldId id="286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B93D"/>
    <a:srgbClr val="4329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ADFE4B-9AB2-4116-B3E0-30995629EEF7}" v="1" dt="2026-01-07T09:33:17.7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03"/>
    <p:restoredTop sz="94661"/>
  </p:normalViewPr>
  <p:slideViewPr>
    <p:cSldViewPr snapToGrid="0">
      <p:cViewPr varScale="1">
        <p:scale>
          <a:sx n="71" d="100"/>
          <a:sy n="71" d="100"/>
        </p:scale>
        <p:origin x="58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dy Morland" userId="a11db512-159d-4d76-b584-a2aac44b47c0" providerId="ADAL" clId="{D1E86093-0E97-4EEF-AC53-A8CBFE5AF3AD}"/>
    <pc:docChg chg="undo custSel addSld delSld modSld">
      <pc:chgData name="Mandy Morland" userId="a11db512-159d-4d76-b584-a2aac44b47c0" providerId="ADAL" clId="{D1E86093-0E97-4EEF-AC53-A8CBFE5AF3AD}" dt="2026-01-07T09:33:20.541" v="431" actId="1076"/>
      <pc:docMkLst>
        <pc:docMk/>
      </pc:docMkLst>
      <pc:sldChg chg="addSp delSp modSp mod modClrScheme chgLayout">
        <pc:chgData name="Mandy Morland" userId="a11db512-159d-4d76-b584-a2aac44b47c0" providerId="ADAL" clId="{D1E86093-0E97-4EEF-AC53-A8CBFE5AF3AD}" dt="2025-12-18T11:42:01.285" v="1" actId="700"/>
        <pc:sldMkLst>
          <pc:docMk/>
          <pc:sldMk cId="3223288709" sldId="257"/>
        </pc:sldMkLst>
        <pc:spChg chg="add mod">
          <ac:chgData name="Mandy Morland" userId="a11db512-159d-4d76-b584-a2aac44b47c0" providerId="ADAL" clId="{D1E86093-0E97-4EEF-AC53-A8CBFE5AF3AD}" dt="2025-12-18T11:41:58.230" v="0"/>
          <ac:spMkLst>
            <pc:docMk/>
            <pc:sldMk cId="3223288709" sldId="257"/>
            <ac:spMk id="4" creationId="{DEE0A363-2B90-F1B2-7982-B76D2E14D031}"/>
          </ac:spMkLst>
        </pc:spChg>
      </pc:sldChg>
      <pc:sldChg chg="addSp modSp mod">
        <pc:chgData name="Mandy Morland" userId="a11db512-159d-4d76-b584-a2aac44b47c0" providerId="ADAL" clId="{D1E86093-0E97-4EEF-AC53-A8CBFE5AF3AD}" dt="2026-01-07T09:33:20.541" v="431" actId="1076"/>
        <pc:sldMkLst>
          <pc:docMk/>
          <pc:sldMk cId="2056588475" sldId="261"/>
        </pc:sldMkLst>
        <pc:picChg chg="add mod">
          <ac:chgData name="Mandy Morland" userId="a11db512-159d-4d76-b584-a2aac44b47c0" providerId="ADAL" clId="{D1E86093-0E97-4EEF-AC53-A8CBFE5AF3AD}" dt="2026-01-07T09:33:20.541" v="431" actId="1076"/>
          <ac:picMkLst>
            <pc:docMk/>
            <pc:sldMk cId="2056588475" sldId="261"/>
            <ac:picMk id="3" creationId="{578B14E4-5554-680B-CC9C-498622D24743}"/>
          </ac:picMkLst>
        </pc:picChg>
      </pc:sldChg>
      <pc:sldChg chg="addSp delSp modSp new mod modClrScheme chgLayout">
        <pc:chgData name="Mandy Morland" userId="a11db512-159d-4d76-b584-a2aac44b47c0" providerId="ADAL" clId="{D1E86093-0E97-4EEF-AC53-A8CBFE5AF3AD}" dt="2025-12-18T11:44:50.194" v="20" actId="20577"/>
        <pc:sldMkLst>
          <pc:docMk/>
          <pc:sldMk cId="1344557177" sldId="262"/>
        </pc:sldMkLst>
        <pc:spChg chg="add mod">
          <ac:chgData name="Mandy Morland" userId="a11db512-159d-4d76-b584-a2aac44b47c0" providerId="ADAL" clId="{D1E86093-0E97-4EEF-AC53-A8CBFE5AF3AD}" dt="2025-12-18T11:44:27.495" v="15" actId="26606"/>
          <ac:spMkLst>
            <pc:docMk/>
            <pc:sldMk cId="1344557177" sldId="262"/>
            <ac:spMk id="2" creationId="{91DB4ABD-3B3B-05F9-0322-4E939687F21B}"/>
          </ac:spMkLst>
        </pc:spChg>
        <pc:spChg chg="add mod">
          <ac:chgData name="Mandy Morland" userId="a11db512-159d-4d76-b584-a2aac44b47c0" providerId="ADAL" clId="{D1E86093-0E97-4EEF-AC53-A8CBFE5AF3AD}" dt="2025-12-18T11:44:50.194" v="20" actId="20577"/>
          <ac:spMkLst>
            <pc:docMk/>
            <pc:sldMk cId="1344557177" sldId="262"/>
            <ac:spMk id="3" creationId="{1A12AC6F-ED75-BB07-E3AD-C170A7FBD992}"/>
          </ac:spMkLst>
        </pc:spChg>
        <pc:picChg chg="add mod">
          <ac:chgData name="Mandy Morland" userId="a11db512-159d-4d76-b584-a2aac44b47c0" providerId="ADAL" clId="{D1E86093-0E97-4EEF-AC53-A8CBFE5AF3AD}" dt="2025-12-18T11:44:34" v="17" actId="14100"/>
          <ac:picMkLst>
            <pc:docMk/>
            <pc:sldMk cId="1344557177" sldId="262"/>
            <ac:picMk id="5" creationId="{489390DF-1FDB-03AB-62CE-3C8DBDBDB135}"/>
          </ac:picMkLst>
        </pc:picChg>
      </pc:sldChg>
      <pc:sldChg chg="add">
        <pc:chgData name="Mandy Morland" userId="a11db512-159d-4d76-b584-a2aac44b47c0" providerId="ADAL" clId="{D1E86093-0E97-4EEF-AC53-A8CBFE5AF3AD}" dt="2025-12-18T11:42:34.109" v="4"/>
        <pc:sldMkLst>
          <pc:docMk/>
          <pc:sldMk cId="3685841783" sldId="269"/>
        </pc:sldMkLst>
      </pc:sldChg>
      <pc:sldChg chg="addSp delSp modSp new mod modClrScheme chgLayout">
        <pc:chgData name="Mandy Morland" userId="a11db512-159d-4d76-b584-a2aac44b47c0" providerId="ADAL" clId="{D1E86093-0E97-4EEF-AC53-A8CBFE5AF3AD}" dt="2025-12-18T11:46:34.403" v="40" actId="14100"/>
        <pc:sldMkLst>
          <pc:docMk/>
          <pc:sldMk cId="1654620504" sldId="270"/>
        </pc:sldMkLst>
        <pc:spChg chg="add mod ord">
          <ac:chgData name="Mandy Morland" userId="a11db512-159d-4d76-b584-a2aac44b47c0" providerId="ADAL" clId="{D1E86093-0E97-4EEF-AC53-A8CBFE5AF3AD}" dt="2025-12-18T11:46:27.490" v="37" actId="26606"/>
          <ac:spMkLst>
            <pc:docMk/>
            <pc:sldMk cId="1654620504" sldId="270"/>
            <ac:spMk id="5" creationId="{5F24D024-A322-59C8-D3C8-6A9C65B5E4B6}"/>
          </ac:spMkLst>
        </pc:spChg>
        <pc:spChg chg="add mod ord">
          <ac:chgData name="Mandy Morland" userId="a11db512-159d-4d76-b584-a2aac44b47c0" providerId="ADAL" clId="{D1E86093-0E97-4EEF-AC53-A8CBFE5AF3AD}" dt="2025-12-18T11:46:27.490" v="37" actId="26606"/>
          <ac:spMkLst>
            <pc:docMk/>
            <pc:sldMk cId="1654620504" sldId="270"/>
            <ac:spMk id="6" creationId="{71EB4BFA-7E53-4767-5045-73752A1593C5}"/>
          </ac:spMkLst>
        </pc:spChg>
        <pc:picChg chg="add mod">
          <ac:chgData name="Mandy Morland" userId="a11db512-159d-4d76-b584-a2aac44b47c0" providerId="ADAL" clId="{D1E86093-0E97-4EEF-AC53-A8CBFE5AF3AD}" dt="2025-12-18T11:46:34.403" v="40" actId="14100"/>
          <ac:picMkLst>
            <pc:docMk/>
            <pc:sldMk cId="1654620504" sldId="270"/>
            <ac:picMk id="8" creationId="{AD75F62D-80B4-3F3A-605E-A5ABB81F61AF}"/>
          </ac:picMkLst>
        </pc:picChg>
      </pc:sldChg>
      <pc:sldChg chg="addSp delSp modSp new mod modClrScheme chgLayout">
        <pc:chgData name="Mandy Morland" userId="a11db512-159d-4d76-b584-a2aac44b47c0" providerId="ADAL" clId="{D1E86093-0E97-4EEF-AC53-A8CBFE5AF3AD}" dt="2025-12-18T11:52:18.196" v="69" actId="20577"/>
        <pc:sldMkLst>
          <pc:docMk/>
          <pc:sldMk cId="4213134353" sldId="271"/>
        </pc:sldMkLst>
        <pc:spChg chg="add mod ord">
          <ac:chgData name="Mandy Morland" userId="a11db512-159d-4d76-b584-a2aac44b47c0" providerId="ADAL" clId="{D1E86093-0E97-4EEF-AC53-A8CBFE5AF3AD}" dt="2025-12-18T11:52:15.141" v="68" actId="20577"/>
          <ac:spMkLst>
            <pc:docMk/>
            <pc:sldMk cId="4213134353" sldId="271"/>
            <ac:spMk id="5" creationId="{46EA359D-D7EF-779E-3D70-77B5C2785019}"/>
          </ac:spMkLst>
        </pc:spChg>
        <pc:spChg chg="add mod">
          <ac:chgData name="Mandy Morland" userId="a11db512-159d-4d76-b584-a2aac44b47c0" providerId="ADAL" clId="{D1E86093-0E97-4EEF-AC53-A8CBFE5AF3AD}" dt="2025-12-18T11:52:18.196" v="69" actId="20577"/>
          <ac:spMkLst>
            <pc:docMk/>
            <pc:sldMk cId="4213134353" sldId="271"/>
            <ac:spMk id="9" creationId="{2773D201-F190-81E8-7959-145771B290EE}"/>
          </ac:spMkLst>
        </pc:spChg>
        <pc:picChg chg="add mod">
          <ac:chgData name="Mandy Morland" userId="a11db512-159d-4d76-b584-a2aac44b47c0" providerId="ADAL" clId="{D1E86093-0E97-4EEF-AC53-A8CBFE5AF3AD}" dt="2025-12-18T11:47:29.757" v="48" actId="1076"/>
          <ac:picMkLst>
            <pc:docMk/>
            <pc:sldMk cId="4213134353" sldId="271"/>
            <ac:picMk id="7" creationId="{96C8AAAB-8268-F040-8B1E-C879940D8FAF}"/>
          </ac:picMkLst>
        </pc:picChg>
      </pc:sldChg>
      <pc:sldChg chg="addSp modSp new mod">
        <pc:chgData name="Mandy Morland" userId="a11db512-159d-4d76-b584-a2aac44b47c0" providerId="ADAL" clId="{D1E86093-0E97-4EEF-AC53-A8CBFE5AF3AD}" dt="2025-12-18T11:48:55.946" v="61" actId="1076"/>
        <pc:sldMkLst>
          <pc:docMk/>
          <pc:sldMk cId="353537423" sldId="272"/>
        </pc:sldMkLst>
        <pc:spChg chg="mod">
          <ac:chgData name="Mandy Morland" userId="a11db512-159d-4d76-b584-a2aac44b47c0" providerId="ADAL" clId="{D1E86093-0E97-4EEF-AC53-A8CBFE5AF3AD}" dt="2025-12-18T11:48:24.606" v="57" actId="255"/>
          <ac:spMkLst>
            <pc:docMk/>
            <pc:sldMk cId="353537423" sldId="272"/>
            <ac:spMk id="2" creationId="{FFD72D9A-4892-A8D5-3E04-BBBDF0642863}"/>
          </ac:spMkLst>
        </pc:spChg>
        <pc:spChg chg="mod">
          <ac:chgData name="Mandy Morland" userId="a11db512-159d-4d76-b584-a2aac44b47c0" providerId="ADAL" clId="{D1E86093-0E97-4EEF-AC53-A8CBFE5AF3AD}" dt="2025-12-18T11:48:55.946" v="61" actId="1076"/>
          <ac:spMkLst>
            <pc:docMk/>
            <pc:sldMk cId="353537423" sldId="272"/>
            <ac:spMk id="3" creationId="{9799A53A-F59B-EE89-44A2-B3948664D542}"/>
          </ac:spMkLst>
        </pc:spChg>
        <pc:picChg chg="add mod">
          <ac:chgData name="Mandy Morland" userId="a11db512-159d-4d76-b584-a2aac44b47c0" providerId="ADAL" clId="{D1E86093-0E97-4EEF-AC53-A8CBFE5AF3AD}" dt="2025-12-18T11:48:50.661" v="60" actId="1076"/>
          <ac:picMkLst>
            <pc:docMk/>
            <pc:sldMk cId="353537423" sldId="272"/>
            <ac:picMk id="4" creationId="{15612EC3-7CE2-73A7-1130-4CA7FE1D8142}"/>
          </ac:picMkLst>
        </pc:picChg>
      </pc:sldChg>
      <pc:sldChg chg="addSp delSp modSp add mod">
        <pc:chgData name="Mandy Morland" userId="a11db512-159d-4d76-b584-a2aac44b47c0" providerId="ADAL" clId="{D1E86093-0E97-4EEF-AC53-A8CBFE5AF3AD}" dt="2025-12-18T11:55:01.009" v="155" actId="20577"/>
        <pc:sldMkLst>
          <pc:docMk/>
          <pc:sldMk cId="2195118613" sldId="281"/>
        </pc:sldMkLst>
        <pc:spChg chg="mod">
          <ac:chgData name="Mandy Morland" userId="a11db512-159d-4d76-b584-a2aac44b47c0" providerId="ADAL" clId="{D1E86093-0E97-4EEF-AC53-A8CBFE5AF3AD}" dt="2025-12-18T11:50:02.112" v="66" actId="20577"/>
          <ac:spMkLst>
            <pc:docMk/>
            <pc:sldMk cId="2195118613" sldId="281"/>
            <ac:spMk id="2" creationId="{FC33E6DE-9384-451E-B19D-C1F33C6B5E14}"/>
          </ac:spMkLst>
        </pc:spChg>
        <pc:spChg chg="mod">
          <ac:chgData name="Mandy Morland" userId="a11db512-159d-4d76-b584-a2aac44b47c0" providerId="ADAL" clId="{D1E86093-0E97-4EEF-AC53-A8CBFE5AF3AD}" dt="2025-12-18T11:55:01.009" v="155" actId="20577"/>
          <ac:spMkLst>
            <pc:docMk/>
            <pc:sldMk cId="2195118613" sldId="281"/>
            <ac:spMk id="3" creationId="{6C631578-0135-4B74-9463-493F1C03A2DE}"/>
          </ac:spMkLst>
        </pc:spChg>
        <pc:picChg chg="add mod">
          <ac:chgData name="Mandy Morland" userId="a11db512-159d-4d76-b584-a2aac44b47c0" providerId="ADAL" clId="{D1E86093-0E97-4EEF-AC53-A8CBFE5AF3AD}" dt="2025-12-18T11:53:56.416" v="87" actId="1076"/>
          <ac:picMkLst>
            <pc:docMk/>
            <pc:sldMk cId="2195118613" sldId="281"/>
            <ac:picMk id="13" creationId="{C9AEB48B-54F1-8DD2-B307-10E69E7C2FD4}"/>
          </ac:picMkLst>
        </pc:picChg>
      </pc:sldChg>
      <pc:sldChg chg="addSp delSp modSp new mod chgLayout">
        <pc:chgData name="Mandy Morland" userId="a11db512-159d-4d76-b584-a2aac44b47c0" providerId="ADAL" clId="{D1E86093-0E97-4EEF-AC53-A8CBFE5AF3AD}" dt="2025-12-18T12:08:57.259" v="398"/>
        <pc:sldMkLst>
          <pc:docMk/>
          <pc:sldMk cId="1877402957" sldId="282"/>
        </pc:sldMkLst>
        <pc:spChg chg="add mod ord">
          <ac:chgData name="Mandy Morland" userId="a11db512-159d-4d76-b584-a2aac44b47c0" providerId="ADAL" clId="{D1E86093-0E97-4EEF-AC53-A8CBFE5AF3AD}" dt="2025-12-18T12:05:47.835" v="352" actId="255"/>
          <ac:spMkLst>
            <pc:docMk/>
            <pc:sldMk cId="1877402957" sldId="282"/>
            <ac:spMk id="4" creationId="{DE0F0464-1332-F304-B6DA-90A4B747AC9F}"/>
          </ac:spMkLst>
        </pc:spChg>
        <pc:spChg chg="add mod ord">
          <ac:chgData name="Mandy Morland" userId="a11db512-159d-4d76-b584-a2aac44b47c0" providerId="ADAL" clId="{D1E86093-0E97-4EEF-AC53-A8CBFE5AF3AD}" dt="2025-12-18T12:08:51.587" v="396" actId="20577"/>
          <ac:spMkLst>
            <pc:docMk/>
            <pc:sldMk cId="1877402957" sldId="282"/>
            <ac:spMk id="5" creationId="{38FF23B3-EB24-11B5-88B5-260923EB43DF}"/>
          </ac:spMkLst>
        </pc:spChg>
      </pc:sldChg>
      <pc:sldChg chg="addSp delSp modSp add mod">
        <pc:chgData name="Mandy Morland" userId="a11db512-159d-4d76-b584-a2aac44b47c0" providerId="ADAL" clId="{D1E86093-0E97-4EEF-AC53-A8CBFE5AF3AD}" dt="2025-12-18T12:00:05.306" v="309"/>
        <pc:sldMkLst>
          <pc:docMk/>
          <pc:sldMk cId="1145558384" sldId="283"/>
        </pc:sldMkLst>
        <pc:spChg chg="mod">
          <ac:chgData name="Mandy Morland" userId="a11db512-159d-4d76-b584-a2aac44b47c0" providerId="ADAL" clId="{D1E86093-0E97-4EEF-AC53-A8CBFE5AF3AD}" dt="2025-12-18T11:55:48.763" v="159" actId="20577"/>
          <ac:spMkLst>
            <pc:docMk/>
            <pc:sldMk cId="1145558384" sldId="283"/>
            <ac:spMk id="2" creationId="{FC33E6DE-9384-451E-B19D-C1F33C6B5E14}"/>
          </ac:spMkLst>
        </pc:spChg>
        <pc:spChg chg="mod">
          <ac:chgData name="Mandy Morland" userId="a11db512-159d-4d76-b584-a2aac44b47c0" providerId="ADAL" clId="{D1E86093-0E97-4EEF-AC53-A8CBFE5AF3AD}" dt="2025-12-18T11:55:56.411" v="163" actId="20577"/>
          <ac:spMkLst>
            <pc:docMk/>
            <pc:sldMk cId="1145558384" sldId="283"/>
            <ac:spMk id="3" creationId="{6C631578-0135-4B74-9463-493F1C03A2DE}"/>
          </ac:spMkLst>
        </pc:spChg>
        <pc:spChg chg="add mod">
          <ac:chgData name="Mandy Morland" userId="a11db512-159d-4d76-b584-a2aac44b47c0" providerId="ADAL" clId="{D1E86093-0E97-4EEF-AC53-A8CBFE5AF3AD}" dt="2025-12-18T11:59:58.853" v="307" actId="207"/>
          <ac:spMkLst>
            <pc:docMk/>
            <pc:sldMk cId="1145558384" sldId="283"/>
            <ac:spMk id="9" creationId="{B4DE711B-D417-2FBA-B553-CEAEC0D3BC32}"/>
          </ac:spMkLst>
        </pc:spChg>
        <pc:picChg chg="add mod">
          <ac:chgData name="Mandy Morland" userId="a11db512-159d-4d76-b584-a2aac44b47c0" providerId="ADAL" clId="{D1E86093-0E97-4EEF-AC53-A8CBFE5AF3AD}" dt="2025-12-18T11:59:48.742" v="305" actId="14100"/>
          <ac:picMkLst>
            <pc:docMk/>
            <pc:sldMk cId="1145558384" sldId="283"/>
            <ac:picMk id="6" creationId="{0288CE31-EE72-B5AC-DBE9-B96F0907C31F}"/>
          </ac:picMkLst>
        </pc:picChg>
      </pc:sldChg>
      <pc:sldChg chg="addSp delSp modSp new mod">
        <pc:chgData name="Mandy Morland" userId="a11db512-159d-4d76-b584-a2aac44b47c0" providerId="ADAL" clId="{D1E86093-0E97-4EEF-AC53-A8CBFE5AF3AD}" dt="2025-12-18T12:05:01.491" v="347" actId="20577"/>
        <pc:sldMkLst>
          <pc:docMk/>
          <pc:sldMk cId="2651347534" sldId="284"/>
        </pc:sldMkLst>
        <pc:spChg chg="mod">
          <ac:chgData name="Mandy Morland" userId="a11db512-159d-4d76-b584-a2aac44b47c0" providerId="ADAL" clId="{D1E86093-0E97-4EEF-AC53-A8CBFE5AF3AD}" dt="2025-12-18T12:01:31.122" v="320" actId="255"/>
          <ac:spMkLst>
            <pc:docMk/>
            <pc:sldMk cId="2651347534" sldId="284"/>
            <ac:spMk id="2" creationId="{38209058-C8A1-5B51-BD22-2ECF10622FBF}"/>
          </ac:spMkLst>
        </pc:spChg>
        <pc:spChg chg="add mod">
          <ac:chgData name="Mandy Morland" userId="a11db512-159d-4d76-b584-a2aac44b47c0" providerId="ADAL" clId="{D1E86093-0E97-4EEF-AC53-A8CBFE5AF3AD}" dt="2025-12-18T12:04:19.193" v="334" actId="1076"/>
          <ac:spMkLst>
            <pc:docMk/>
            <pc:sldMk cId="2651347534" sldId="284"/>
            <ac:spMk id="12" creationId="{E43B2EA8-3253-3F13-9936-0BE9F4636085}"/>
          </ac:spMkLst>
        </pc:spChg>
        <pc:spChg chg="add mod">
          <ac:chgData name="Mandy Morland" userId="a11db512-159d-4d76-b584-a2aac44b47c0" providerId="ADAL" clId="{D1E86093-0E97-4EEF-AC53-A8CBFE5AF3AD}" dt="2025-12-18T12:05:01.491" v="347" actId="20577"/>
          <ac:spMkLst>
            <pc:docMk/>
            <pc:sldMk cId="2651347534" sldId="284"/>
            <ac:spMk id="14" creationId="{9B53D1D0-21AB-53B0-ABCA-30DCED081C26}"/>
          </ac:spMkLst>
        </pc:spChg>
        <pc:picChg chg="add mod ord">
          <ac:chgData name="Mandy Morland" userId="a11db512-159d-4d76-b584-a2aac44b47c0" providerId="ADAL" clId="{D1E86093-0E97-4EEF-AC53-A8CBFE5AF3AD}" dt="2025-12-18T12:03:50.344" v="330" actId="1076"/>
          <ac:picMkLst>
            <pc:docMk/>
            <pc:sldMk cId="2651347534" sldId="284"/>
            <ac:picMk id="10" creationId="{D49A1E9C-2DCF-C9B6-3B0B-C3717C17EAAA}"/>
          </ac:picMkLst>
        </pc:picChg>
      </pc:sldChg>
      <pc:sldChg chg="delSp modSp add mod">
        <pc:chgData name="Mandy Morland" userId="a11db512-159d-4d76-b584-a2aac44b47c0" providerId="ADAL" clId="{D1E86093-0E97-4EEF-AC53-A8CBFE5AF3AD}" dt="2025-12-18T12:00:52.706" v="316" actId="207"/>
        <pc:sldMkLst>
          <pc:docMk/>
          <pc:sldMk cId="2004236615" sldId="285"/>
        </pc:sldMkLst>
        <pc:spChg chg="mod">
          <ac:chgData name="Mandy Morland" userId="a11db512-159d-4d76-b584-a2aac44b47c0" providerId="ADAL" clId="{D1E86093-0E97-4EEF-AC53-A8CBFE5AF3AD}" dt="2025-12-18T12:00:37.032" v="313" actId="20577"/>
          <ac:spMkLst>
            <pc:docMk/>
            <pc:sldMk cId="2004236615" sldId="285"/>
            <ac:spMk id="2" creationId="{FC33E6DE-9384-451E-B19D-C1F33C6B5E14}"/>
          </ac:spMkLst>
        </pc:spChg>
        <pc:spChg chg="mod">
          <ac:chgData name="Mandy Morland" userId="a11db512-159d-4d76-b584-a2aac44b47c0" providerId="ADAL" clId="{D1E86093-0E97-4EEF-AC53-A8CBFE5AF3AD}" dt="2025-12-18T12:00:52.706" v="316" actId="207"/>
          <ac:spMkLst>
            <pc:docMk/>
            <pc:sldMk cId="2004236615" sldId="285"/>
            <ac:spMk id="12" creationId="{D43D1880-A229-4F41-8F1B-5831B9DF4C61}"/>
          </ac:spMkLst>
        </pc:spChg>
      </pc:sldChg>
      <pc:sldChg chg="addSp modSp new mod">
        <pc:chgData name="Mandy Morland" userId="a11db512-159d-4d76-b584-a2aac44b47c0" providerId="ADAL" clId="{D1E86093-0E97-4EEF-AC53-A8CBFE5AF3AD}" dt="2025-12-18T12:12:00.248" v="426" actId="1076"/>
        <pc:sldMkLst>
          <pc:docMk/>
          <pc:sldMk cId="3786066883" sldId="286"/>
        </pc:sldMkLst>
        <pc:spChg chg="mod">
          <ac:chgData name="Mandy Morland" userId="a11db512-159d-4d76-b584-a2aac44b47c0" providerId="ADAL" clId="{D1E86093-0E97-4EEF-AC53-A8CBFE5AF3AD}" dt="2025-12-18T12:09:54.874" v="404" actId="255"/>
          <ac:spMkLst>
            <pc:docMk/>
            <pc:sldMk cId="3786066883" sldId="286"/>
            <ac:spMk id="2" creationId="{E418B790-36FA-82A5-65EB-250FD4D48E0A}"/>
          </ac:spMkLst>
        </pc:spChg>
        <pc:spChg chg="mod">
          <ac:chgData name="Mandy Morland" userId="a11db512-159d-4d76-b584-a2aac44b47c0" providerId="ADAL" clId="{D1E86093-0E97-4EEF-AC53-A8CBFE5AF3AD}" dt="2025-12-18T12:11:22.868" v="421" actId="6549"/>
          <ac:spMkLst>
            <pc:docMk/>
            <pc:sldMk cId="3786066883" sldId="286"/>
            <ac:spMk id="3" creationId="{536BDA3A-61DE-8665-2045-3FE3BFE8FCA1}"/>
          </ac:spMkLst>
        </pc:spChg>
        <pc:spChg chg="add mod">
          <ac:chgData name="Mandy Morland" userId="a11db512-159d-4d76-b584-a2aac44b47c0" providerId="ADAL" clId="{D1E86093-0E97-4EEF-AC53-A8CBFE5AF3AD}" dt="2025-12-18T12:11:49.757" v="424" actId="1076"/>
          <ac:spMkLst>
            <pc:docMk/>
            <pc:sldMk cId="3786066883" sldId="286"/>
            <ac:spMk id="7" creationId="{068BD95D-41E8-B284-16E1-E76F2CF9BA6C}"/>
          </ac:spMkLst>
        </pc:spChg>
        <pc:picChg chg="add mod">
          <ac:chgData name="Mandy Morland" userId="a11db512-159d-4d76-b584-a2aac44b47c0" providerId="ADAL" clId="{D1E86093-0E97-4EEF-AC53-A8CBFE5AF3AD}" dt="2025-12-18T12:12:00.248" v="426" actId="1076"/>
          <ac:picMkLst>
            <pc:docMk/>
            <pc:sldMk cId="3786066883" sldId="286"/>
            <ac:picMk id="5" creationId="{D0A1A2B7-FCFC-5621-22EB-EAE060FE4B83}"/>
          </ac:picMkLst>
        </pc:picChg>
      </pc:sldChg>
      <pc:sldChg chg="add">
        <pc:chgData name="Mandy Morland" userId="a11db512-159d-4d76-b584-a2aac44b47c0" providerId="ADAL" clId="{D1E86093-0E97-4EEF-AC53-A8CBFE5AF3AD}" dt="2025-12-18T12:09:27.730" v="400"/>
        <pc:sldMkLst>
          <pc:docMk/>
          <pc:sldMk cId="3857339646" sldId="28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green logo&#10;&#10;Description automatically generated">
            <a:extLst>
              <a:ext uri="{FF2B5EF4-FFF2-40B4-BE49-F238E27FC236}">
                <a16:creationId xmlns:a16="http://schemas.microsoft.com/office/drawing/2014/main" id="{0CD3A093-D409-DC6A-7DD7-09BB411E5E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898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AB42A4-43CF-F933-82D2-807F95D190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9440" y="2875757"/>
            <a:ext cx="4937760" cy="20113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0E63FE-B202-3DAF-84CE-ABF22DC47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9440" y="47196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179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A16EA-80C7-242D-7651-EAC5A2D52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A5E95C-5346-129D-A492-289EAA502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5566-7653-17FD-19FC-BB25783618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BE95E-F094-E15E-745F-349F36CBE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C3773-5F60-0B09-FEE0-73F910206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916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3A049F-D033-4C74-8D06-0732DA2804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E07D6E-DA08-9B26-3E83-C027468C0F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D06CA-3532-84E3-B766-7593844982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5AC410-88D3-CC73-0DAB-7BAE9D7CB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773C7-E8BF-771D-042A-CED2E3C7D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530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06C31-5FE4-0DEE-31E3-C84DC8C27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FA2DC-689A-B81C-8FED-20799EC32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770A9-3849-D228-F1DE-8F71C8730B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E1878-81EF-5288-7D4B-0245E1FDB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1883E-207D-C3D6-30C0-8589199E3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917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green background with a white circle&#10;&#10;Description automatically generated">
            <a:extLst>
              <a:ext uri="{FF2B5EF4-FFF2-40B4-BE49-F238E27FC236}">
                <a16:creationId xmlns:a16="http://schemas.microsoft.com/office/drawing/2014/main" id="{CF9C4C18-EFD1-7C21-2AB2-D7B9972147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86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BF2CA2-6071-2143-9F5E-39170220B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913770"/>
            <a:ext cx="6150841" cy="2852737"/>
          </a:xfrm>
        </p:spPr>
        <p:txBody>
          <a:bodyPr anchor="t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119387-D972-CBDB-19A2-7504781AC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8326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CA184-CD2E-923B-525C-4530872DA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B7271-8115-FB23-6325-DC8B6FE3B7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6C49C4-2F19-6F7D-ADF9-05F3D9BA89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66AFE8-22D0-510D-E8F6-32A0F607CB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B41FE-2027-6B44-89D1-BE5E43646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84488B-9105-FF11-ABC5-E2B80BC6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177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EBABE-E7F3-FF0F-140E-128D85A1B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3DD8E2-DCD7-F44F-D6F3-76DF5455B8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3C01F-BC4D-DF76-CA24-320130015E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F4FB78-6687-0931-C1C1-2E597C1BE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E5D485-B915-CF14-CF2A-4642243105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D2A6C0-28AB-D097-CDF3-DBD3EFF1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28DC93-895F-0768-95BB-85999345A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06E24E-119F-3B1B-272D-C18D103A7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4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E654C-F53D-810C-8765-4212D537D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E974DB-25AE-32E0-4C78-FE2E10266B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279781-5B97-1646-D450-95B2FF9CB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FC6E6C-FD5B-1D28-1D68-82876A9B9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462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7B07C0-8310-5A63-7338-C4284674E8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86F8B7-7305-8A39-A657-D8443A4B8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AB1DC9-0B1C-0C7F-E636-C9DD3AD3E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81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87A3A-63A7-1120-30A7-455D45620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0ABB7-54CF-A59D-19E6-BAEB45A65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492CB5-08F3-5451-3AB1-98390A19C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7D95FF-A4BC-6ECA-78BF-F3685D0BDC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0F1DD3-63FA-FDA1-C0A7-29D82D3A8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DAA15F-E9B0-A74E-5F49-8C57E75AF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940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68ECF-11F2-8EF3-7109-6E7F014FC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40D1BD-7582-8D83-8541-12E457A4D3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3FA8C9-2FB7-BCBC-63E9-7A1143E653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F92B6-2F94-8E28-6E05-676EF40263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07CA27-16C8-EFF9-36C7-2252126AD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62ED06-1C89-A59A-27FC-50635E661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755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white flag&#10;&#10;Description automatically generated">
            <a:extLst>
              <a:ext uri="{FF2B5EF4-FFF2-40B4-BE49-F238E27FC236}">
                <a16:creationId xmlns:a16="http://schemas.microsoft.com/office/drawing/2014/main" id="{68581A69-E474-7031-33AC-B8A5958CEC3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10633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00FBE7-E262-E7DB-9811-7A16FA22A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38587-CC5A-7B76-BC90-B56ED3974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62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43296E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3B92C4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careerpilot.org.uk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7TlnmzwKto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careerpilot.org.uk/job-sectors/sectors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lebaobabbleu.com/category/grammaire/la-phrase-interrogative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pxhere.com/es/photo/921287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areerpilot.org.uk/job-sectors/sector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lebaobabbleu.com/category/grammaire/la-phrase-interrogative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cpedia.org/highway-signs/o/objectives.html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careerpilot.org.uk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careerpilot.org.uk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DD2159-D074-074D-139C-55DBA95F272F}"/>
              </a:ext>
            </a:extLst>
          </p:cNvPr>
          <p:cNvSpPr txBox="1"/>
          <p:nvPr/>
        </p:nvSpPr>
        <p:spPr>
          <a:xfrm>
            <a:off x="412953" y="2837905"/>
            <a:ext cx="672526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Our Future – </a:t>
            </a:r>
            <a:b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</a:br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Career Opportunities in Cumbria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BDCADECC-CCEB-EBF1-C912-402A19CC06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0243" y="5073599"/>
            <a:ext cx="9144000" cy="1655762"/>
          </a:xfrm>
        </p:spPr>
        <p:txBody>
          <a:bodyPr>
            <a:normAutofit/>
          </a:bodyPr>
          <a:lstStyle/>
          <a:p>
            <a:pPr algn="ctr"/>
            <a:r>
              <a:rPr lang="en-GB" sz="4000" b="1" i="1" dirty="0">
                <a:latin typeface="Abadi" panose="020B0604020104020204" pitchFamily="34" charset="0"/>
              </a:rPr>
              <a:t>Exploring possibilities within Cumbria so you can plan your future </a:t>
            </a:r>
          </a:p>
          <a:p>
            <a:endParaRPr lang="en-US" sz="4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8B14E4-5554-680B-CC9C-498622D247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336" y="806400"/>
            <a:ext cx="3462171" cy="113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588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3E6DE-9384-451E-B19D-C1F33C6B5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227872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Career Pilot </a:t>
            </a:r>
            <a:br>
              <a:rPr lang="en-GB" dirty="0">
                <a:latin typeface="Abadi" panose="020B0604020104020204" pitchFamily="34" charset="0"/>
              </a:rPr>
            </a:br>
            <a:r>
              <a:rPr lang="en-GB" sz="2400" dirty="0">
                <a:latin typeface="Abadi" panose="020B0604020104020204" pitchFamily="34" charset="0"/>
                <a:hlinkClick r:id="rId2"/>
              </a:rPr>
              <a:t>https://careerpilot.org.uk/</a:t>
            </a:r>
            <a:r>
              <a:rPr lang="en-GB" sz="2400" dirty="0">
                <a:latin typeface="Abadi" panose="020B0604020104020204" pitchFamily="34" charset="0"/>
              </a:rPr>
              <a:t> </a:t>
            </a:r>
            <a:endParaRPr lang="en-GB" dirty="0">
              <a:latin typeface="Abadi" panose="020B0604020104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088D54-701E-4208-8246-1AA9849970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225" y="105025"/>
            <a:ext cx="2095500" cy="15910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43D1880-A229-4F41-8F1B-5831B9DF4C61}"/>
              </a:ext>
            </a:extLst>
          </p:cNvPr>
          <p:cNvSpPr txBox="1"/>
          <p:nvPr/>
        </p:nvSpPr>
        <p:spPr>
          <a:xfrm>
            <a:off x="8162925" y="2331703"/>
            <a:ext cx="382905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Abadi" panose="020B0604020104020204" pitchFamily="34" charset="0"/>
              </a:rPr>
              <a:t>Through the Career Pilot site I can also find out information about duties, areas where glass-makers are needed and vacancies.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2943A9E-EA87-44B6-B133-86CA5C3D1B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025" y="2124075"/>
            <a:ext cx="7871812" cy="3954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236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09058-C8A1-5B51-BD22-2ECF10622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  <a:latin typeface="Abadi" panose="020B0604020104020204" pitchFamily="34" charset="0"/>
              </a:rPr>
              <a:t>Labour Market Information…next steps</a:t>
            </a:r>
            <a:endParaRPr lang="en-GB" sz="4400" b="1" dirty="0">
              <a:solidFill>
                <a:schemeClr val="tx1"/>
              </a:solidFill>
            </a:endParaRP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D49A1E9C-2DCF-C9B6-3B0B-C3717C17EA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6129" y="1882588"/>
            <a:ext cx="4867611" cy="27268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43B2EA8-3253-3F13-9936-0BE9F4636085}"/>
              </a:ext>
            </a:extLst>
          </p:cNvPr>
          <p:cNvSpPr txBox="1"/>
          <p:nvPr/>
        </p:nvSpPr>
        <p:spPr>
          <a:xfrm>
            <a:off x="1060988" y="5223307"/>
            <a:ext cx="60942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A Day In The Life | Patrick The Glass Blower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B53D1D0-21AB-53B0-ABCA-30DCED081C26}"/>
              </a:ext>
            </a:extLst>
          </p:cNvPr>
          <p:cNvSpPr txBox="1"/>
          <p:nvPr/>
        </p:nvSpPr>
        <p:spPr>
          <a:xfrm>
            <a:off x="5889523" y="2579834"/>
            <a:ext cx="609600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latin typeface="Abadi" panose="020B0604020104020204" pitchFamily="34" charset="0"/>
              </a:rPr>
              <a:t>You could then follow up your research by watching a ‘’Day in the life’’ of a Glassmaker video on YouTube.</a:t>
            </a:r>
          </a:p>
          <a:p>
            <a:pPr algn="ctr"/>
            <a:endParaRPr lang="en-GB" sz="2400" dirty="0">
              <a:latin typeface="Abadi" panose="020B0604020104020204" pitchFamily="34" charset="0"/>
            </a:endParaRPr>
          </a:p>
          <a:p>
            <a:pPr algn="ctr"/>
            <a:r>
              <a:rPr lang="en-GB" sz="2400" dirty="0">
                <a:latin typeface="Abadi" panose="020B0604020104020204" pitchFamily="34" charset="0"/>
              </a:rPr>
              <a:t>When combined with other labour market information, this will help you decide which job or career you might wish to follow.</a:t>
            </a:r>
          </a:p>
        </p:txBody>
      </p:sp>
    </p:spTree>
    <p:extLst>
      <p:ext uri="{BB962C8B-B14F-4D97-AF65-F5344CB8AC3E}">
        <p14:creationId xmlns:p14="http://schemas.microsoft.com/office/powerpoint/2010/main" val="26513475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E0F0464-1332-F304-B6DA-90A4B747A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  <a:latin typeface="Abadi" panose="020B0604020104020204" pitchFamily="34" charset="0"/>
              </a:rPr>
              <a:t>Your turn…</a:t>
            </a:r>
            <a:endParaRPr lang="en-GB" sz="4400" b="1" dirty="0">
              <a:solidFill>
                <a:schemeClr val="tx1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FF23B3-EB24-11B5-88B5-260923EB43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0046" y="1461832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GB" dirty="0">
                <a:latin typeface="Abadi" panose="020B0604020104020204" pitchFamily="34" charset="0"/>
              </a:rPr>
              <a:t>As a class, decide on a job you would like to find out more about on Career Pilot and conduct some Labour Market Research. Use the link in blue to start.</a:t>
            </a:r>
          </a:p>
          <a:p>
            <a:pPr marL="0" indent="0">
              <a:buNone/>
            </a:pPr>
            <a:r>
              <a:rPr lang="en-GB" dirty="0">
                <a:latin typeface="Abadi" panose="020B0604020104020204" pitchFamily="34" charset="0"/>
              </a:rPr>
              <a:t>Make sure you look into: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3200" dirty="0">
              <a:latin typeface="Abadi" panose="020B0604020104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sz="3200" dirty="0">
                <a:latin typeface="Abadi" panose="020B0604020104020204" pitchFamily="34" charset="0"/>
              </a:rPr>
              <a:t>Pay/salary                           </a:t>
            </a:r>
            <a:r>
              <a:rPr lang="en-US" sz="3200" dirty="0" err="1">
                <a:hlinkClick r:id="rId2"/>
              </a:rPr>
              <a:t>Careerpilot</a:t>
            </a:r>
            <a:r>
              <a:rPr lang="en-US" sz="3200" dirty="0">
                <a:hlinkClick r:id="rId2"/>
              </a:rPr>
              <a:t> : Jobs by job sector</a:t>
            </a:r>
            <a:endParaRPr lang="en-GB" sz="3200" dirty="0">
              <a:latin typeface="Abadi" panose="020B0604020104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sz="3200" dirty="0">
                <a:latin typeface="Abadi" panose="020B0604020104020204" pitchFamily="34" charset="0"/>
              </a:rPr>
              <a:t>Hours you work each week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200" dirty="0">
                <a:latin typeface="Abadi" panose="020B0604020104020204" pitchFamily="34" charset="0"/>
              </a:rPr>
              <a:t>Qualifications needed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200" dirty="0">
                <a:latin typeface="Abadi" panose="020B0604020104020204" pitchFamily="34" charset="0"/>
              </a:rPr>
              <a:t>Routes into the job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200" dirty="0">
                <a:latin typeface="Abadi" panose="020B0604020104020204" pitchFamily="34" charset="0"/>
              </a:rPr>
              <a:t>Where most jobs are for that job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200" dirty="0">
                <a:latin typeface="Abadi" panose="020B0604020104020204" pitchFamily="34" charset="0"/>
              </a:rPr>
              <a:t>Live vacancies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74029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B25D1B-DD7D-AFFF-D54E-21F48F9855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F9E52-44A3-6ACD-1430-10F590BB3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b="1"/>
              <a:t>Today’s key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97DE4B-EDF7-0685-0B71-E6A1DD9C96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3600" dirty="0"/>
          </a:p>
          <a:p>
            <a:pPr marL="0" indent="0">
              <a:buNone/>
            </a:pPr>
            <a:r>
              <a:rPr lang="en-GB" sz="3600" dirty="0"/>
              <a:t>Where can we find Labour Market Information?</a:t>
            </a:r>
          </a:p>
          <a:p>
            <a:endParaRPr lang="en-GB" dirty="0"/>
          </a:p>
        </p:txBody>
      </p:sp>
      <p:pic>
        <p:nvPicPr>
          <p:cNvPr id="5" name="Picture 4" descr="A white person holding a question mark&#10;&#10;AI-generated content may be incorrect.">
            <a:extLst>
              <a:ext uri="{FF2B5EF4-FFF2-40B4-BE49-F238E27FC236}">
                <a16:creationId xmlns:a16="http://schemas.microsoft.com/office/drawing/2014/main" id="{0E284999-C5D2-A577-D0D5-9C2565D0EF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3583" b="2441"/>
          <a:stretch>
            <a:fillRect/>
          </a:stretch>
        </p:blipFill>
        <p:spPr>
          <a:xfrm>
            <a:off x="7057016" y="1825625"/>
            <a:ext cx="4296784" cy="36082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57339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8B790-36FA-82A5-65EB-250FD4D48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  <a:latin typeface="Abadi" panose="020B0604020104020204" pitchFamily="34" charset="0"/>
              </a:rPr>
              <a:t>Homework</a:t>
            </a:r>
            <a:endParaRPr lang="en-GB" sz="44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6BDA3A-61DE-8665-2045-3FE3BFE8FC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3600" dirty="0">
                <a:latin typeface="Abadi" panose="020B0604020104020204" pitchFamily="34" charset="0"/>
              </a:rPr>
              <a:t>Visit the Career Pilot website and do some research on 1 job you are interested in. </a:t>
            </a:r>
          </a:p>
          <a:p>
            <a:endParaRPr lang="en-GB" dirty="0"/>
          </a:p>
        </p:txBody>
      </p:sp>
      <p:pic>
        <p:nvPicPr>
          <p:cNvPr id="5" name="Picture 4" descr="A person typing on a computer&#10;&#10;AI-generated content may be incorrect.">
            <a:extLst>
              <a:ext uri="{FF2B5EF4-FFF2-40B4-BE49-F238E27FC236}">
                <a16:creationId xmlns:a16="http://schemas.microsoft.com/office/drawing/2014/main" id="{D0A1A2B7-FCFC-5621-22EB-EAE060FE4B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240154" y="3188062"/>
            <a:ext cx="3497834" cy="23318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68BD95D-41E8-B284-16E1-E76F2CF9BA6C}"/>
              </a:ext>
            </a:extLst>
          </p:cNvPr>
          <p:cNvSpPr txBox="1"/>
          <p:nvPr/>
        </p:nvSpPr>
        <p:spPr>
          <a:xfrm>
            <a:off x="4413787" y="5992297"/>
            <a:ext cx="60942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hlinkClick r:id="rId4"/>
              </a:rPr>
              <a:t>Careerpilot</a:t>
            </a:r>
            <a:r>
              <a:rPr lang="en-US" dirty="0">
                <a:hlinkClick r:id="rId4"/>
              </a:rPr>
              <a:t> : Jobs by job sector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6066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hought Bubble: Cloud 3">
            <a:extLst>
              <a:ext uri="{FF2B5EF4-FFF2-40B4-BE49-F238E27FC236}">
                <a16:creationId xmlns:a16="http://schemas.microsoft.com/office/drawing/2014/main" id="{DEE0A363-2B90-F1B2-7982-B76D2E14D031}"/>
              </a:ext>
            </a:extLst>
          </p:cNvPr>
          <p:cNvSpPr/>
          <p:nvPr/>
        </p:nvSpPr>
        <p:spPr>
          <a:xfrm>
            <a:off x="904874" y="457200"/>
            <a:ext cx="10829925" cy="5143500"/>
          </a:xfrm>
          <a:prstGeom prst="cloudCallout">
            <a:avLst>
              <a:gd name="adj1" fmla="val -37442"/>
              <a:gd name="adj2" fmla="val 5592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400" dirty="0">
                <a:latin typeface="Abadi" panose="020B0604020104020204" pitchFamily="34" charset="0"/>
              </a:rPr>
              <a:t>Recap - What is LMI?</a:t>
            </a:r>
          </a:p>
        </p:txBody>
      </p:sp>
    </p:spTree>
    <p:extLst>
      <p:ext uri="{BB962C8B-B14F-4D97-AF65-F5344CB8AC3E}">
        <p14:creationId xmlns:p14="http://schemas.microsoft.com/office/powerpoint/2010/main" val="3223288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6661C62-3416-A812-823F-7F9FC1CD2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  <a:latin typeface="Abadi" panose="020B0604020104020204" pitchFamily="34" charset="0"/>
              </a:rPr>
              <a:t>What is “Labour Market Information, LMI”?</a:t>
            </a:r>
            <a:endParaRPr lang="en-GB" sz="4400" dirty="0">
              <a:solidFill>
                <a:schemeClr val="tx1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8DE3E5-69A5-1271-4BC6-47DED4A148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dirty="0">
                <a:latin typeface="Abadi" panose="020B0604020104020204" pitchFamily="34" charset="0"/>
              </a:rPr>
              <a:t>Labour market information can tell you:</a:t>
            </a:r>
          </a:p>
          <a:p>
            <a:endParaRPr lang="en-GB" sz="2000" dirty="0">
              <a:latin typeface="Abadi" panose="020B0604020104020204" pitchFamily="34" charset="0"/>
            </a:endParaRPr>
          </a:p>
          <a:p>
            <a:pPr lvl="0" fontAlgn="base"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The number of people in certain types of jobs.</a:t>
            </a:r>
          </a:p>
          <a:p>
            <a:pPr lvl="0" fontAlgn="base"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Which industries are recruiting and where they are located.</a:t>
            </a:r>
          </a:p>
          <a:p>
            <a:pPr lvl="0" fontAlgn="base"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What jobs and skills employers are looking for.</a:t>
            </a:r>
          </a:p>
          <a:p>
            <a:pPr lvl="0" fontAlgn="base"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Growing or declining job areas and general employment trends.</a:t>
            </a:r>
          </a:p>
          <a:p>
            <a:pPr marL="0" indent="0" algn="ctr" fontAlgn="base">
              <a:buNone/>
            </a:pPr>
            <a:br>
              <a:rPr lang="en-GB" sz="1800" dirty="0">
                <a:latin typeface="Abadi" panose="020B0604020104020204" pitchFamily="34" charset="0"/>
              </a:rPr>
            </a:br>
            <a:r>
              <a:rPr lang="en-GB" sz="2000" dirty="0">
                <a:latin typeface="Abadi" panose="020B0604020104020204" pitchFamily="34" charset="0"/>
              </a:rPr>
              <a:t>When thinking about career ideas it is useful to consider what is happening in the labour market and to have ‘back up’ ideas.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5841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B4ABD-3B3B-05F9-0322-4E939687F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b="1"/>
              <a:t>Today’s key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12AC6F-ED75-BB07-E3AD-C170A7FBD9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3600" dirty="0"/>
          </a:p>
          <a:p>
            <a:pPr marL="0" indent="0">
              <a:buNone/>
            </a:pPr>
            <a:r>
              <a:rPr lang="en-GB" sz="3600" dirty="0"/>
              <a:t>Where can we find Labour Market Information?</a:t>
            </a:r>
          </a:p>
          <a:p>
            <a:endParaRPr lang="en-GB" dirty="0"/>
          </a:p>
        </p:txBody>
      </p:sp>
      <p:pic>
        <p:nvPicPr>
          <p:cNvPr id="5" name="Picture 4" descr="A white person holding a question mark&#10;&#10;AI-generated content may be incorrect.">
            <a:extLst>
              <a:ext uri="{FF2B5EF4-FFF2-40B4-BE49-F238E27FC236}">
                <a16:creationId xmlns:a16="http://schemas.microsoft.com/office/drawing/2014/main" id="{489390DF-1FDB-03AB-62CE-3C8DBDBDB1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3583" b="2441"/>
          <a:stretch>
            <a:fillRect/>
          </a:stretch>
        </p:blipFill>
        <p:spPr>
          <a:xfrm>
            <a:off x="7057016" y="1825625"/>
            <a:ext cx="4296784" cy="36082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44557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F24D024-A322-59C8-D3C8-6A9C65B5E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b="1"/>
              <a:t>Today’s objectives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EB4BFA-7E53-4767-5045-73752A1593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/>
              <a:t>To be able to:</a:t>
            </a:r>
          </a:p>
          <a:p>
            <a:endParaRPr lang="en-GB"/>
          </a:p>
          <a:p>
            <a:r>
              <a:rPr lang="en-GB"/>
              <a:t>Identify places to find LMI.</a:t>
            </a:r>
          </a:p>
          <a:p>
            <a:endParaRPr lang="en-GB"/>
          </a:p>
          <a:p>
            <a:r>
              <a:rPr lang="en-GB"/>
              <a:t>Explain the different information you might to know about a job.</a:t>
            </a:r>
          </a:p>
          <a:p>
            <a:endParaRPr lang="en-GB"/>
          </a:p>
          <a:p>
            <a:r>
              <a:rPr lang="en-GB"/>
              <a:t>Evaluate the usefulness of LMI.</a:t>
            </a:r>
          </a:p>
          <a:p>
            <a:endParaRPr lang="en-GB" dirty="0"/>
          </a:p>
        </p:txBody>
      </p:sp>
      <p:pic>
        <p:nvPicPr>
          <p:cNvPr id="8" name="Picture 7" descr="A close-up of a sign&#10;&#10;AI-generated content may be incorrect.">
            <a:extLst>
              <a:ext uri="{FF2B5EF4-FFF2-40B4-BE49-F238E27FC236}">
                <a16:creationId xmlns:a16="http://schemas.microsoft.com/office/drawing/2014/main" id="{AD75F62D-80B4-3F3A-605E-A5ABB81F61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9187" r="11622" b="-3"/>
          <a:stretch>
            <a:fillRect/>
          </a:stretch>
        </p:blipFill>
        <p:spPr>
          <a:xfrm>
            <a:off x="6546828" y="1825625"/>
            <a:ext cx="4730772" cy="39727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54620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6EA359D-D7EF-779E-3D70-77B5C2785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  <a:latin typeface="Abadi" panose="020B0604020104020204" pitchFamily="34" charset="0"/>
              </a:rPr>
              <a:t>How do I become a glassmaker?</a:t>
            </a:r>
            <a:endParaRPr lang="en-GB" sz="4400" b="1" dirty="0">
              <a:solidFill>
                <a:schemeClr val="tx1"/>
              </a:solidFill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6C8AAAB-8268-F040-8B1E-C879940D8F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66819"/>
            <a:ext cx="4115011" cy="31243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773D201-F190-81E8-7959-145771B290EE}"/>
              </a:ext>
            </a:extLst>
          </p:cNvPr>
          <p:cNvSpPr txBox="1"/>
          <p:nvPr/>
        </p:nvSpPr>
        <p:spPr>
          <a:xfrm>
            <a:off x="5456007" y="2051781"/>
            <a:ext cx="6094206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dirty="0">
                <a:latin typeface="Abadi" panose="020B0604020104020204" pitchFamily="34" charset="0"/>
              </a:rPr>
              <a:t>You might be considering becoming a glassmaker.</a:t>
            </a:r>
          </a:p>
          <a:p>
            <a:endParaRPr lang="en-GB" sz="3200" dirty="0"/>
          </a:p>
          <a:p>
            <a:pPr algn="ctr"/>
            <a:r>
              <a:rPr lang="en-GB" sz="3200" dirty="0">
                <a:latin typeface="Abadi" panose="020B0604020104020204" pitchFamily="34" charset="0"/>
              </a:rPr>
              <a:t>What would you want to know first about the job to help you decide?</a:t>
            </a:r>
          </a:p>
        </p:txBody>
      </p:sp>
    </p:spTree>
    <p:extLst>
      <p:ext uri="{BB962C8B-B14F-4D97-AF65-F5344CB8AC3E}">
        <p14:creationId xmlns:p14="http://schemas.microsoft.com/office/powerpoint/2010/main" val="4213134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72D9A-4892-A8D5-3E04-BBBDF0642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  <a:latin typeface="Abadi" panose="020B0604020104020204" pitchFamily="34" charset="0"/>
              </a:rPr>
              <a:t>You might want to know…</a:t>
            </a:r>
            <a:endParaRPr lang="en-GB" sz="44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99A53A-F59B-EE89-44A2-B3948664D5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31234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Pay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Skills needed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Hours of work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Qualifications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Locations of businesses hiring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Duties 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5612EC3-7CE2-73A7-1130-4CA7FE1D81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029851"/>
            <a:ext cx="4529172" cy="34388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35374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3E6DE-9384-451E-B19D-C1F33C6B5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227872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Career Pilot </a:t>
            </a:r>
            <a:br>
              <a:rPr lang="en-GB" dirty="0">
                <a:latin typeface="Abadi" panose="020B0604020104020204" pitchFamily="34" charset="0"/>
              </a:rPr>
            </a:br>
            <a:r>
              <a:rPr lang="en-GB" sz="2400" dirty="0">
                <a:latin typeface="Abadi" panose="020B0604020104020204" pitchFamily="34" charset="0"/>
                <a:hlinkClick r:id="rId2"/>
              </a:rPr>
              <a:t>https://careerpilot.org.uk/</a:t>
            </a:r>
            <a:r>
              <a:rPr lang="en-GB" sz="2400" dirty="0">
                <a:latin typeface="Abadi" panose="020B0604020104020204" pitchFamily="34" charset="0"/>
              </a:rPr>
              <a:t> </a:t>
            </a:r>
            <a:endParaRPr lang="en-GB" dirty="0">
              <a:latin typeface="Abadi" panose="020B0604020104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631578-0135-4B74-9463-493F1C03A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025" y="1877633"/>
            <a:ext cx="11772900" cy="4257675"/>
          </a:xfrm>
        </p:spPr>
        <p:txBody>
          <a:bodyPr/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The Career Pilot website is a really useful place to help you decide if a job or career is right for you.</a:t>
            </a:r>
          </a:p>
          <a:p>
            <a:pPr algn="ctr"/>
            <a:r>
              <a:rPr lang="en-GB" dirty="0">
                <a:latin typeface="Abadi" panose="020B0604020104020204" pitchFamily="34" charset="0"/>
              </a:rPr>
              <a:t>For example, I was able to find out all this information about being a Glassmaker in the Arts &amp; Crafts section of the ‘Jobs by job sector’ section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088D54-701E-4208-8246-1AA9849970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225" y="105025"/>
            <a:ext cx="2095500" cy="15910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C9AEB48B-54F1-8DD2-B307-10E69E7C2F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749" y="3367917"/>
            <a:ext cx="10376327" cy="3203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118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3E6DE-9384-451E-B19D-C1F33C6B5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227872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Career Pilot </a:t>
            </a:r>
            <a:br>
              <a:rPr lang="en-GB" dirty="0">
                <a:latin typeface="Abadi" panose="020B0604020104020204" pitchFamily="34" charset="0"/>
              </a:rPr>
            </a:br>
            <a:r>
              <a:rPr lang="en-GB" sz="2400" dirty="0">
                <a:latin typeface="Abadi" panose="020B0604020104020204" pitchFamily="34" charset="0"/>
                <a:hlinkClick r:id="rId2"/>
              </a:rPr>
              <a:t>https://careerpilot.org.uk/</a:t>
            </a:r>
            <a:r>
              <a:rPr lang="en-GB" sz="2400" dirty="0">
                <a:latin typeface="Abadi" panose="020B0604020104020204" pitchFamily="34" charset="0"/>
              </a:rPr>
              <a:t> </a:t>
            </a:r>
            <a:endParaRPr lang="en-GB" dirty="0">
              <a:latin typeface="Abadi" panose="020B0604020104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631578-0135-4B74-9463-493F1C03A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025" y="1877633"/>
            <a:ext cx="11772900" cy="4257675"/>
          </a:xfrm>
        </p:spPr>
        <p:txBody>
          <a:bodyPr/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How do I become a Glassmaker?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088D54-701E-4208-8246-1AA9849970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225" y="105025"/>
            <a:ext cx="2095500" cy="15910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A white background with black text&#10;&#10;AI-generated content may be incorrect.">
            <a:extLst>
              <a:ext uri="{FF2B5EF4-FFF2-40B4-BE49-F238E27FC236}">
                <a16:creationId xmlns:a16="http://schemas.microsoft.com/office/drawing/2014/main" id="{0288CE31-EE72-B5AC-DBE9-B96F0907C3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084" y="2576609"/>
            <a:ext cx="7084535" cy="381288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4DE711B-D417-2FBA-B553-CEAEC0D3BC32}"/>
              </a:ext>
            </a:extLst>
          </p:cNvPr>
          <p:cNvSpPr txBox="1"/>
          <p:nvPr/>
        </p:nvSpPr>
        <p:spPr>
          <a:xfrm>
            <a:off x="8060694" y="2723535"/>
            <a:ext cx="400348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Abadi" panose="020B0604020104020204" pitchFamily="34" charset="0"/>
              </a:rPr>
              <a:t>Through the Career Pilot site you can find out routes into a wide range of jobs, this is just one example. </a:t>
            </a:r>
          </a:p>
        </p:txBody>
      </p:sp>
    </p:spTree>
    <p:extLst>
      <p:ext uri="{BB962C8B-B14F-4D97-AF65-F5344CB8AC3E}">
        <p14:creationId xmlns:p14="http://schemas.microsoft.com/office/powerpoint/2010/main" val="11455583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59EBFDBF91A0448C709C78468F4551" ma:contentTypeVersion="14" ma:contentTypeDescription="Create a new document." ma:contentTypeScope="" ma:versionID="ade1d9f186a4b6a6a9fbb9e659f368ff">
  <xsd:schema xmlns:xsd="http://www.w3.org/2001/XMLSchema" xmlns:xs="http://www.w3.org/2001/XMLSchema" xmlns:p="http://schemas.microsoft.com/office/2006/metadata/properties" xmlns:ns2="aa85f008-0777-41b2-8b11-f5fcfcf29405" xmlns:ns3="6f4a841e-270f-4f5d-86d8-2f0a58af3dc3" targetNamespace="http://schemas.microsoft.com/office/2006/metadata/properties" ma:root="true" ma:fieldsID="8d323ba14e57576c9eaa0c31de72bf9d" ns2:_="" ns3:_="">
    <xsd:import namespace="aa85f008-0777-41b2-8b11-f5fcfcf29405"/>
    <xsd:import namespace="6f4a841e-270f-4f5d-86d8-2f0a58af3d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85f008-0777-41b2-8b11-f5fcfcf294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1973a211-6405-42b6-9524-a696d4b9f2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4a841e-270f-4f5d-86d8-2f0a58af3dc3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403ca02e-0e8c-4fce-b590-a4eefdfe3c8a}" ma:internalName="TaxCatchAll" ma:showField="CatchAllData" ma:web="6f4a841e-270f-4f5d-86d8-2f0a58af3d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85f008-0777-41b2-8b11-f5fcfcf29405">
      <Terms xmlns="http://schemas.microsoft.com/office/infopath/2007/PartnerControls"/>
    </lcf76f155ced4ddcb4097134ff3c332f>
    <TaxCatchAll xmlns="6f4a841e-270f-4f5d-86d8-2f0a58af3dc3" xsi:nil="true"/>
  </documentManagement>
</p:properties>
</file>

<file path=customXml/itemProps1.xml><?xml version="1.0" encoding="utf-8"?>
<ds:datastoreItem xmlns:ds="http://schemas.openxmlformats.org/officeDocument/2006/customXml" ds:itemID="{899A73B3-04E2-49D5-8F24-C787D9B417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85f008-0777-41b2-8b11-f5fcfcf29405"/>
    <ds:schemaRef ds:uri="6f4a841e-270f-4f5d-86d8-2f0a58af3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0597DDF-0DB2-45C7-8F8D-D971FDE8B7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4C1EC7-64E8-49F8-BD54-34E5F133BC3D}">
  <ds:schemaRefs>
    <ds:schemaRef ds:uri="http://schemas.microsoft.com/office/2006/metadata/properties"/>
    <ds:schemaRef ds:uri="http://schemas.microsoft.com/office/infopath/2007/PartnerControls"/>
    <ds:schemaRef ds:uri="aa85f008-0777-41b2-8b11-f5fcfcf29405"/>
    <ds:schemaRef ds:uri="6f4a841e-270f-4f5d-86d8-2f0a58af3dc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504</Words>
  <Application>Microsoft Office PowerPoint</Application>
  <PresentationFormat>Widescreen</PresentationFormat>
  <Paragraphs>62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Abadi</vt:lpstr>
      <vt:lpstr>Aptos</vt:lpstr>
      <vt:lpstr>Arial</vt:lpstr>
      <vt:lpstr>Calibri</vt:lpstr>
      <vt:lpstr>Wingdings</vt:lpstr>
      <vt:lpstr>Office Theme</vt:lpstr>
      <vt:lpstr>PowerPoint Presentation</vt:lpstr>
      <vt:lpstr>PowerPoint Presentation</vt:lpstr>
      <vt:lpstr>What is “Labour Market Information, LMI”?</vt:lpstr>
      <vt:lpstr>Today’s key question</vt:lpstr>
      <vt:lpstr>Today’s objectives</vt:lpstr>
      <vt:lpstr>How do I become a glassmaker?</vt:lpstr>
      <vt:lpstr>You might want to know…</vt:lpstr>
      <vt:lpstr>Career Pilot  https://careerpilot.org.uk/ </vt:lpstr>
      <vt:lpstr>Career Pilot  https://careerpilot.org.uk/ </vt:lpstr>
      <vt:lpstr>Career Pilot  https://careerpilot.org.uk/ </vt:lpstr>
      <vt:lpstr>Labour Market Information…next steps</vt:lpstr>
      <vt:lpstr>Your turn…</vt:lpstr>
      <vt:lpstr>Today’s key question</vt:lpstr>
      <vt:lpstr>Homework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jennie</dc:creator>
  <cp:lastModifiedBy>Mandy Morland</cp:lastModifiedBy>
  <cp:revision>7</cp:revision>
  <dcterms:created xsi:type="dcterms:W3CDTF">2024-08-20T13:16:38Z</dcterms:created>
  <dcterms:modified xsi:type="dcterms:W3CDTF">2026-01-07T09:33:22Z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0x010100A859EBFDBF91A0448C709C78468F4551</vt:lpwstr>
  </property>
  <property fmtid="{D5CDD505-2E9C-101B-9397-08002B2CF9AE}" pid="3" name="Order">
    <vt:r8>100</vt:r8>
  </property>
  <property fmtid="{D5CDD505-2E9C-101B-9397-08002B2CF9AE}" pid="4" name="MediaServiceImageTags">
    <vt:lpwstr/>
  </property>
  <property fmtid="{D5CDD505-2E9C-101B-9397-08002B2CF9AE}" pid="5" name="MSIP_Label_defa4170-0d19-0005-0004-bc88714345d2_Enabled">
    <vt:lpwstr>true</vt:lpwstr>
  </property>
  <property fmtid="{D5CDD505-2E9C-101B-9397-08002B2CF9AE}" pid="6" name="MSIP_Label_defa4170-0d19-0005-0004-bc88714345d2_SetDate">
    <vt:lpwstr>2025-03-26T08:46:15Z</vt:lpwstr>
  </property>
  <property fmtid="{D5CDD505-2E9C-101B-9397-08002B2CF9AE}" pid="7" name="MSIP_Label_defa4170-0d19-0005-0004-bc88714345d2_Method">
    <vt:lpwstr>Standard</vt:lpwstr>
  </property>
  <property fmtid="{D5CDD505-2E9C-101B-9397-08002B2CF9AE}" pid="8" name="MSIP_Label_defa4170-0d19-0005-0004-bc88714345d2_Name">
    <vt:lpwstr>defa4170-0d19-0005-0004-bc88714345d2</vt:lpwstr>
  </property>
  <property fmtid="{D5CDD505-2E9C-101B-9397-08002B2CF9AE}" pid="9" name="MSIP_Label_defa4170-0d19-0005-0004-bc88714345d2_SiteId">
    <vt:lpwstr>2a6a35eb-28a5-4a57-a0e3-6d1590820eaf</vt:lpwstr>
  </property>
  <property fmtid="{D5CDD505-2E9C-101B-9397-08002B2CF9AE}" pid="10" name="MSIP_Label_defa4170-0d19-0005-0004-bc88714345d2_ActionId">
    <vt:lpwstr>54588174-4d79-41a6-806a-94d6f286898c</vt:lpwstr>
  </property>
  <property fmtid="{D5CDD505-2E9C-101B-9397-08002B2CF9AE}" pid="11" name="MSIP_Label_defa4170-0d19-0005-0004-bc88714345d2_ContentBits">
    <vt:lpwstr>0</vt:lpwstr>
  </property>
  <property fmtid="{D5CDD505-2E9C-101B-9397-08002B2CF9AE}" pid="12" name="MSIP_Label_defa4170-0d19-0005-0004-bc88714345d2_Tag">
    <vt:lpwstr>10, 3, 0, 1</vt:lpwstr>
  </property>
</Properties>
</file>